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5"/>
    <p:sldMasterId id="2147483668" r:id="rId6"/>
  </p:sldMasterIdLst>
  <p:notesMasterIdLst>
    <p:notesMasterId r:id="rId10"/>
  </p:notesMasterIdLst>
  <p:handoutMasterIdLst>
    <p:handoutMasterId r:id="rId11"/>
  </p:handoutMasterIdLst>
  <p:sldIdLst>
    <p:sldId id="260" r:id="rId7"/>
    <p:sldId id="261" r:id="rId8"/>
    <p:sldId id="262" r:id="rId9"/>
  </p:sldIdLst>
  <p:sldSz cx="12192000" cy="6858000"/>
  <p:notesSz cx="6858000" cy="9144000"/>
  <p:custDataLst>
    <p:custData r:id="rId3"/>
    <p:custData r:id="rId2"/>
    <p:custData r:id="rId1"/>
    <p:custData r:id="rId4"/>
    <p:tags r:id="rId12"/>
  </p:custDataLst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9D"/>
    <a:srgbClr val="FFFFFF"/>
    <a:srgbClr val="003247"/>
    <a:srgbClr val="ED1B2F"/>
    <a:srgbClr val="FBAB18"/>
    <a:srgbClr val="8197A6"/>
    <a:srgbClr val="738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53"/>
  </p:normalViewPr>
  <p:slideViewPr>
    <p:cSldViewPr snapToGrid="0">
      <p:cViewPr varScale="1">
        <p:scale>
          <a:sx n="121" d="100"/>
          <a:sy n="121" d="100"/>
        </p:scale>
        <p:origin x="1589" y="9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18" d="100"/>
          <a:sy n="118" d="100"/>
        </p:scale>
        <p:origin x="37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EFBEAE-D80D-A84F-5ABC-8A70487593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DA43D5-EC02-3869-54CA-B3B167DE93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85D26-6B91-490A-B33E-6EDF481B710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66436-D628-C79B-CFB3-BA9C12053D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1C6186-24B0-F1A0-8FDB-E9F062EBB7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EB7B7-7661-4E65-A182-1CC33BCB3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278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31E62-379D-459A-A7FB-155BC7FBF9B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8DF50-7ED4-4659-8BCF-E526434A6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27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A_DateOfIssue">
            <a:extLst>
              <a:ext uri="{FF2B5EF4-FFF2-40B4-BE49-F238E27FC236}">
                <a16:creationId xmlns:a16="http://schemas.microsoft.com/office/drawing/2014/main" id="{95960296-DF4A-3374-4484-BC6133A3ED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7855" y="4598255"/>
            <a:ext cx="3423664" cy="500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Author and affiliation</a:t>
            </a:r>
            <a:endParaRPr lang="en-IT" dirty="0"/>
          </a:p>
        </p:txBody>
      </p:sp>
      <p:sp>
        <p:nvSpPr>
          <p:cNvPr id="7" name="ESA_Subtitle">
            <a:extLst>
              <a:ext uri="{FF2B5EF4-FFF2-40B4-BE49-F238E27FC236}">
                <a16:creationId xmlns:a16="http://schemas.microsoft.com/office/drawing/2014/main" id="{8ABD806A-C2CE-5B50-5BB6-8F79FEC1D4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7855" y="3666603"/>
            <a:ext cx="3987335" cy="500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SUBTITLE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959626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6F36A250-3984-CF8B-C428-64EAA0076EE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3850" y="1513889"/>
            <a:ext cx="11544300" cy="462973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[Content]</a:t>
            </a:r>
          </a:p>
        </p:txBody>
      </p:sp>
      <p:sp>
        <p:nvSpPr>
          <p:cNvPr id="8" name="Slide Title">
            <a:extLst>
              <a:ext uri="{FF2B5EF4-FFF2-40B4-BE49-F238E27FC236}">
                <a16:creationId xmlns:a16="http://schemas.microsoft.com/office/drawing/2014/main" id="{433DFC63-1760-1E65-5B57-635C3FE053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277545" y="303231"/>
            <a:ext cx="11410284" cy="5418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0693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order Graphics">
            <a:extLst>
              <a:ext uri="{FF2B5EF4-FFF2-40B4-BE49-F238E27FC236}">
                <a16:creationId xmlns:a16="http://schemas.microsoft.com/office/drawing/2014/main" id="{C8B9BAF9-6409-7986-86D2-97E6521DF86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06" y="6300789"/>
            <a:ext cx="12228994" cy="557212"/>
            <a:chOff x="1106" y="6300789"/>
            <a:chExt cx="12228994" cy="557212"/>
          </a:xfrm>
        </p:grpSpPr>
        <p:sp>
          <p:nvSpPr>
            <p:cNvPr id="7" name="Under_Page_Number">
              <a:extLst>
                <a:ext uri="{FF2B5EF4-FFF2-40B4-BE49-F238E27FC236}">
                  <a16:creationId xmlns:a16="http://schemas.microsoft.com/office/drawing/2014/main" id="{31D14645-624A-1A36-A633-7D35B38B3BB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352550" y="6300789"/>
              <a:ext cx="10563225" cy="557212"/>
            </a:xfrm>
            <a:prstGeom prst="parallelogram">
              <a:avLst>
                <a:gd name="adj" fmla="val 44373"/>
              </a:avLst>
            </a:prstGeom>
            <a:solidFill>
              <a:srgbClr val="0032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9" name="Under_Flags">
              <a:extLst>
                <a:ext uri="{FF2B5EF4-FFF2-40B4-BE49-F238E27FC236}">
                  <a16:creationId xmlns:a16="http://schemas.microsoft.com/office/drawing/2014/main" id="{E35BBEB8-28E2-5AF2-3F25-A8C8AD8C26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1690258" y="6300789"/>
              <a:ext cx="539842" cy="557212"/>
            </a:xfrm>
            <a:custGeom>
              <a:avLst/>
              <a:gdLst>
                <a:gd name="connsiteX0" fmla="*/ 0 w 786301"/>
                <a:gd name="connsiteY0" fmla="*/ 557212 h 557212"/>
                <a:gd name="connsiteX1" fmla="*/ 247252 w 786301"/>
                <a:gd name="connsiteY1" fmla="*/ 0 h 557212"/>
                <a:gd name="connsiteX2" fmla="*/ 786301 w 786301"/>
                <a:gd name="connsiteY2" fmla="*/ 0 h 557212"/>
                <a:gd name="connsiteX3" fmla="*/ 539049 w 786301"/>
                <a:gd name="connsiteY3" fmla="*/ 557212 h 557212"/>
                <a:gd name="connsiteX4" fmla="*/ 0 w 786301"/>
                <a:gd name="connsiteY4" fmla="*/ 557212 h 557212"/>
                <a:gd name="connsiteX0" fmla="*/ 0 w 539842"/>
                <a:gd name="connsiteY0" fmla="*/ 557212 h 557212"/>
                <a:gd name="connsiteX1" fmla="*/ 247252 w 539842"/>
                <a:gd name="connsiteY1" fmla="*/ 0 h 557212"/>
                <a:gd name="connsiteX2" fmla="*/ 539842 w 539842"/>
                <a:gd name="connsiteY2" fmla="*/ 3572 h 557212"/>
                <a:gd name="connsiteX3" fmla="*/ 539049 w 539842"/>
                <a:gd name="connsiteY3" fmla="*/ 557212 h 557212"/>
                <a:gd name="connsiteX4" fmla="*/ 0 w 539842"/>
                <a:gd name="connsiteY4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842" h="557212">
                  <a:moveTo>
                    <a:pt x="0" y="557212"/>
                  </a:moveTo>
                  <a:lnTo>
                    <a:pt x="247252" y="0"/>
                  </a:lnTo>
                  <a:lnTo>
                    <a:pt x="539842" y="3572"/>
                  </a:lnTo>
                  <a:cubicBezTo>
                    <a:pt x="539578" y="188119"/>
                    <a:pt x="539313" y="372665"/>
                    <a:pt x="539049" y="557212"/>
                  </a:cubicBezTo>
                  <a:lnTo>
                    <a:pt x="0" y="5572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11" name="Under_Logo">
              <a:extLst>
                <a:ext uri="{FF2B5EF4-FFF2-40B4-BE49-F238E27FC236}">
                  <a16:creationId xmlns:a16="http://schemas.microsoft.com/office/drawing/2014/main" id="{52E0A62E-9DDD-27B2-8133-6CA1C556F27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106" y="6300789"/>
              <a:ext cx="1576869" cy="557212"/>
            </a:xfrm>
            <a:prstGeom prst="parallelogram">
              <a:avLst>
                <a:gd name="adj" fmla="val 44373"/>
              </a:avLst>
            </a:prstGeom>
            <a:solidFill>
              <a:srgbClr val="0032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</p:grpSp>
      <p:sp>
        <p:nvSpPr>
          <p:cNvPr id="10" name="Page Number">
            <a:extLst>
              <a:ext uri="{FF2B5EF4-FFF2-40B4-BE49-F238E27FC236}">
                <a16:creationId xmlns:a16="http://schemas.microsoft.com/office/drawing/2014/main" id="{3A610E43-0A2D-7254-04BD-A5B2636647E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1744979" y="6448012"/>
            <a:ext cx="3504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10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1200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12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G_ESA_Logo">
            <a:extLst>
              <a:ext uri="{FF2B5EF4-FFF2-40B4-BE49-F238E27FC236}">
                <a16:creationId xmlns:a16="http://schemas.microsoft.com/office/drawing/2014/main" id="{045E3996-D2E9-01B5-33B0-75FF81D1A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388" b="22388"/>
          <a:stretch/>
        </p:blipFill>
        <p:spPr>
          <a:xfrm>
            <a:off x="104492" y="6271034"/>
            <a:ext cx="1445730" cy="583791"/>
          </a:xfrm>
          <a:prstGeom prst="rect">
            <a:avLst/>
          </a:prstGeom>
        </p:spPr>
      </p:pic>
      <p:pic>
        <p:nvPicPr>
          <p:cNvPr id="6" name="IMG_ESA_Flags">
            <a:extLst>
              <a:ext uri="{FF2B5EF4-FFF2-40B4-BE49-F238E27FC236}">
                <a16:creationId xmlns:a16="http://schemas.microsoft.com/office/drawing/2014/main" id="{8F0B3ECE-5DEF-45D0-95D4-21FEA81564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48000" y="6379064"/>
            <a:ext cx="9917906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0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A2B392-CBEF-8214-E7A7-90FD532E3B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4F44F7-C960-C2F3-29B2-4C1EFA94AC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F7B66A7-DA48-F3B0-5283-9A804691342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54085" y="61593"/>
            <a:ext cx="4943475" cy="21485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0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9EB38-1E38-2893-2DF3-26E6C0E2C5B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5DCA9-450F-77A1-A22F-A38D31A8C6A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1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A3936F-2EA0-41C5-83F0-E112F18D5CC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D4409-0F58-244F-8CBA-6A2BEF5F8B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2602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TLE" val="The Test Presentation"/>
  <p:tag name="ISSUE DATE" val="2026-02-09"/>
  <p:tag name="ISSUE NUMBER" val="12312"/>
  <p:tag name="REVISION NUMBER" val="0"/>
  <p:tag name="CLASSIFICATION" val="ESA UNCLASSIFIED – For Official Use Only"/>
  <p:tag name="REFERENCE" val="aaa"/>
  <p:tag name="SITE" val="ESA HQ Bertrand"/>
  <p:tag name="SITE NAME" val="ESA HQ Bertrand"/>
  <p:tag name="SITE PLACE" val="Paris"/>
  <p:tag name="SITE ADDRESS" val="24 rue du Général Bertrand - CS 30798 - 75345 Paris Cedex 7 - France"/>
  <p:tag name="DOCUMENT STATUS" val="For Information Only - Document has been submitted but is not subject to approval"/>
  <p:tag name="DOCUMENT TYPE" val="AD - Assumption Document"/>
  <p:tag name="DISTRIBUTION" val="aaa"/>
</p:tagLst>
</file>

<file path=ppt/theme/theme1.xml><?xml version="1.0" encoding="utf-8"?>
<a:theme xmlns:a="http://schemas.openxmlformats.org/drawingml/2006/main" name="COVER">
  <a:themeElements>
    <a:clrScheme name="ESA Presentations">
      <a:dk1>
        <a:srgbClr val="003247"/>
      </a:dk1>
      <a:lt1>
        <a:srgbClr val="E8E8E3"/>
      </a:lt1>
      <a:dk2>
        <a:srgbClr val="335E6F"/>
      </a:dk2>
      <a:lt2>
        <a:srgbClr val="FFFFFF"/>
      </a:lt2>
      <a:accent1>
        <a:srgbClr val="00AE9D"/>
      </a:accent1>
      <a:accent2>
        <a:srgbClr val="ED1B2F"/>
      </a:accent2>
      <a:accent3>
        <a:srgbClr val="FBAB18"/>
      </a:accent3>
      <a:accent4>
        <a:srgbClr val="90278E"/>
      </a:accent4>
      <a:accent5>
        <a:srgbClr val="009BDB"/>
      </a:accent5>
      <a:accent6>
        <a:srgbClr val="8197A6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 lIns="0" rtlCol="0" anchor="b">
        <a:spAutoFit/>
      </a:bodyPr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ct val="50000"/>
          </a:spcBef>
          <a:spcAft>
            <a:spcPts val="0"/>
          </a:spcAft>
          <a:buClrTx/>
          <a:buSzTx/>
          <a:buFontTx/>
          <a:buNone/>
          <a:tabLst/>
          <a:defRPr sz="800" noProof="0" dirty="0" smtClean="0">
            <a:solidFill>
              <a:srgbClr val="8197A6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DA2195B3-391E-49AC-BEA5-59AC3F5A90E1}" vid="{61200BF9-4B34-4611-B1DD-B61036E13CAA}"/>
    </a:ext>
  </a:extLst>
</a:theme>
</file>

<file path=ppt/theme/theme2.xml><?xml version="1.0" encoding="utf-8"?>
<a:theme xmlns:a="http://schemas.openxmlformats.org/drawingml/2006/main" name="CONTENT">
  <a:themeElements>
    <a:clrScheme name="ESA Presentations">
      <a:dk1>
        <a:srgbClr val="003247"/>
      </a:dk1>
      <a:lt1>
        <a:srgbClr val="E8E8E3"/>
      </a:lt1>
      <a:dk2>
        <a:srgbClr val="335E6F"/>
      </a:dk2>
      <a:lt2>
        <a:srgbClr val="FFFFFF"/>
      </a:lt2>
      <a:accent1>
        <a:srgbClr val="00AE9D"/>
      </a:accent1>
      <a:accent2>
        <a:srgbClr val="ED1B2F"/>
      </a:accent2>
      <a:accent3>
        <a:srgbClr val="FBAB18"/>
      </a:accent3>
      <a:accent4>
        <a:srgbClr val="90278E"/>
      </a:accent4>
      <a:accent5>
        <a:srgbClr val="009BDB"/>
      </a:accent5>
      <a:accent6>
        <a:srgbClr val="8197A6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A2195B3-391E-49AC-BEA5-59AC3F5A90E1}" vid="{36E0EBCB-F877-4DD3-A980-E601C0A7F02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  <wetp:taskpane dockstate="right" visibility="0" width="415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1F2E2A2C-8BF2-443D-A17C-668E5D583EC2}">
  <we:reference id="f2a885ea-0312-44b3-ba3d-b19fb55ace15" version="1.0.0.0" store="developer" storeType="Registry"/>
  <we:alternateReferences/>
  <we:properties>
    <we:property name="Author" value="&quot;&quot;"/>
    <we:property name="Classification" value="&quot;ESA UNCLASSIFIED – For Official Use Only&quot;"/>
    <we:property name="Classification Caveat" value="&quot;&quot;"/>
    <we:property name="Distribution" value="&quot;aaa&quot;"/>
    <we:property name="Document Status" value="&quot;For Information Only - Document has been submitted but is not subject to approval&quot;"/>
    <we:property name="Document Type" value="&quot;AD - Assumption Document&quot;"/>
    <we:property name="Issue Date" value="&quot;2026-02-09&quot;"/>
    <we:property name="Issue Number" value="&quot;12312&quot;"/>
    <we:property name="Keywords" value="&quot;&quot;"/>
    <we:property name="Organisational entity" value="&quot;&quot;"/>
    <we:property name="Reference" value="&quot;aaa&quot;"/>
    <we:property name="Remarks" value="&quot;&quot;"/>
    <we:property name="Revision Number" value="&quot;0&quot;"/>
    <we:property name="Site" value="&quot;ESA HQ Bertrand&quot;"/>
    <we:property name="Site Address" value="&quot;24 rue du Général Bertrand - CS 30798 - 75345 Paris Cedex 7 - France&quot;"/>
    <we:property name="Site Name" value="&quot;ESA HQ Bertrand&quot;"/>
    <we:property name="Site PhoneFax" value="&quot;&quot;"/>
    <we:property name="Site Place" value="&quot;Paris&quot;"/>
    <we:property name="Title" value="&quot;The Test Presentation&quot;"/>
    <we:property name="author" value="&quot;&quot;"/>
    <we:property name="dateOfIssue" value="&quot;18/02/2026&quot;"/>
    <we:property name="distribution" value="&quot;&quot;"/>
    <we:property name="documentType" value="&quot;AD - Assumption Document&quot;"/>
    <we:property name="issueNumber" value="&quot;0&quot;"/>
    <we:property name="keywords" value="&quot;&quot;"/>
    <we:property name="organisation" value="&quot;&quot;"/>
    <we:property name="reference" value="&quot;&quot;"/>
    <we:property name="remarks" value="&quot;&quot;"/>
    <we:property name="revisionNumber" value="&quot;0&quot;"/>
    <we:property name="securityCaveat" value="&quot;&quot;"/>
    <we:property name="securityMarking" value="&quot;ESA RESTRICTED&quot;"/>
    <we:property name="site" value="&quot;&quot;"/>
    <we:property name="siteAddress" value="&quot;&quot;"/>
    <we:property name="siteName" value="&quot;&quot;"/>
    <we:property name="sitePhoneFax" value="&quot;&quot;"/>
    <we:property name="sitePlace" value="&quot;&quot;"/>
    <we:property name="status" value="&quot;N/A - Not classified, no value assigned&quot;"/>
    <we:property name="title" value="&quot;Test Presentation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B29F4D68-8EC1-42A7-99BA-B8070A23EEF6}">
  <we:reference id="d9c04a32-86ad-4600-b98e-77a9e4abf68a" version="1.0.0.1" store="developer" storeType="Registry"/>
  <we:alternateReferences/>
  <we:properties>
    <we:property name="remarks" value="null"/>
    <we:property name="dateOfIssue" value="&quot;2026-03-18&quot;"/>
    <we:property name="issueNumber" value="&quot;123&quot;"/>
    <we:property name="revisionNumber" value="null"/>
    <we:property name="securityMarkings" value="&quot;ESA UNCLASSIFIED – For ESA Official Use Only&quot;"/>
    <we:property name="securityCaveat" value="&quot;&quot;"/>
    <we:property name="author" value="null"/>
    <we:property name="organisation" value="null"/>
    <we:property name="reference" value="null"/>
    <we:property name="site" value="&quot;ESA ESRIN&quot;"/>
    <we:property name="documentStatus" value="&quot;Under Review&quot;"/>
    <we:property name="documentType" value="&quot;DP - Data Package&quot;"/>
    <we:property name="distribution" value="null"/>
    <we:property name="keywords" value="null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nodes/>
</file>

<file path=customXml/item2.xml><?xml version="1.0" encoding="utf-8"?>
<nodes>urn:placeholder-tracker</nodes>
</file>

<file path=customXml/item3.xml><?xml version="1.0" encoding="utf-8"?>
<nodes/>
</file>

<file path=customXml/item4.xml><?xml version="1.0" encoding="utf-8"?>
<nodes>urn:placeholder-tracker</nodes>
</file>

<file path=customXml/itemProps1.xml><?xml version="1.0" encoding="utf-8"?>
<ds:datastoreItem xmlns:ds="http://schemas.openxmlformats.org/officeDocument/2006/customXml" ds:itemID="{0F4996D3-6AA7-4F14-8E25-A1FBC7E81C1E}">
  <ds:schemaRefs/>
</ds:datastoreItem>
</file>

<file path=customXml/itemProps2.xml><?xml version="1.0" encoding="utf-8"?>
<ds:datastoreItem xmlns:ds="http://schemas.openxmlformats.org/officeDocument/2006/customXml" ds:itemID="{78E65EB4-B525-46FB-BFC1-EA5E3C93F323}">
  <ds:schemaRefs/>
</ds:datastoreItem>
</file>

<file path=customXml/itemProps3.xml><?xml version="1.0" encoding="utf-8"?>
<ds:datastoreItem xmlns:ds="http://schemas.openxmlformats.org/officeDocument/2006/customXml" ds:itemID="{3C67740C-8B05-458B-B92C-50E5B62580A8}">
  <ds:schemaRefs/>
</ds:datastoreItem>
</file>

<file path=customXml/itemProps4.xml><?xml version="1.0" encoding="utf-8"?>
<ds:datastoreItem xmlns:ds="http://schemas.openxmlformats.org/officeDocument/2006/customXml" ds:itemID="{03AED1BD-ED36-448F-AAC0-C62B14FCD7E2}">
  <ds:schemaRefs/>
</ds:datastoreItem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ESA Presentation</Template>
  <TotalTime>6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COVER</vt:lpstr>
      <vt:lpstr>CONTENT</vt:lpstr>
      <vt:lpstr>PowerPoint Presentation</vt:lpstr>
      <vt:lpstr>PowerPoint Presentation</vt:lpstr>
      <vt:lpstr>PowerPoint Presentation</vt:lpstr>
    </vt:vector>
  </TitlesOfParts>
  <Company>ESA European Space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Lodadio</dc:creator>
  <cp:keywords/>
  <cp:lastModifiedBy>Sabrina Lodadio</cp:lastModifiedBy>
  <cp:revision>1</cp:revision>
  <dcterms:created xsi:type="dcterms:W3CDTF">2026-10-06T13:25:32Z</dcterms:created>
  <dcterms:modified xsi:type="dcterms:W3CDTF">2026-10-06T13:31:56Z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94ae5-69af-439d-af88-cb521c31c0c5_Enabled">
    <vt:lpwstr>true</vt:lpwstr>
  </property>
  <property fmtid="{D5CDD505-2E9C-101B-9397-08002B2CF9AE}" pid="3" name="MSIP_Label_15394ae5-69af-439d-af88-cb521c31c0c5_SetDate">
    <vt:lpwstr>2026-02-09T17:53:07Z</vt:lpwstr>
  </property>
  <property fmtid="{D5CDD505-2E9C-101B-9397-08002B2CF9AE}" pid="4" name="MSIP_Label_15394ae5-69af-439d-af88-cb521c31c0c5_Method">
    <vt:lpwstr>Standard</vt:lpwstr>
  </property>
  <property fmtid="{D5CDD505-2E9C-101B-9397-08002B2CF9AE}" pid="5" name="MSIP_Label_15394ae5-69af-439d-af88-cb521c31c0c5_Name">
    <vt:lpwstr>DXC Internal</vt:lpwstr>
  </property>
  <property fmtid="{D5CDD505-2E9C-101B-9397-08002B2CF9AE}" pid="6" name="MSIP_Label_15394ae5-69af-439d-af88-cb521c31c0c5_SiteId">
    <vt:lpwstr>93f33571-550f-43cf-b09f-cd331338d086</vt:lpwstr>
  </property>
  <property fmtid="{D5CDD505-2E9C-101B-9397-08002B2CF9AE}" pid="7" name="MSIP_Label_15394ae5-69af-439d-af88-cb521c31c0c5_ActionId">
    <vt:lpwstr>91bebc7e-de7c-46d8-b03d-f612138552af</vt:lpwstr>
  </property>
  <property fmtid="{D5CDD505-2E9C-101B-9397-08002B2CF9AE}" pid="8" name="MSIP_Label_15394ae5-69af-439d-af88-cb521c31c0c5_ContentBits">
    <vt:lpwstr>0</vt:lpwstr>
  </property>
  <property fmtid="{D5CDD505-2E9C-101B-9397-08002B2CF9AE}" pid="9" name="MSIP_Label_15394ae5-69af-439d-af88-cb521c31c0c5_Tag">
    <vt:lpwstr>10, 3, 0, 1</vt:lpwstr>
  </property>
  <property fmtid="{D5CDD505-2E9C-101B-9397-08002B2CF9AE}" pid="10" name="Version">
    <vt:lpwstr>2026</vt:lpwstr>
  </property>
</Properties>
</file>